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80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28" d="100"/>
          <a:sy n="28" d="100"/>
        </p:scale>
        <p:origin x="62" y="13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76181-B420-4D1A-AE57-208A494B7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B42ECC-F5C7-41B8-9784-67F678953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6DF255-9542-496D-B8B3-3417977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7672F7-1AE8-464F-ABA5-BF0DA18D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31989A-84DF-40D5-8F2C-3FF141A0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150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71BA3-095A-4B3E-BDE5-4AC38C00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574F96-3041-403B-8F35-F611D0C40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DDE61E-6DF4-40BC-8B36-A71C26191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8CFB1F-1181-4C6D-8274-706F7351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2DD344-5F02-4DF2-92B3-A431E127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654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C90F2B-7459-4206-ADB0-063A6E715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3B920A-C58C-446B-9515-BF9E26F20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9A6E38-6423-4672-90CD-C593A376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A3E502-68E6-4FF4-90CA-0F0D412B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8D04F0-1F62-4A62-99EB-8E03A550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891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9D8F1-3F86-4394-8093-2F5D6807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F0B836-62FC-44A2-95A9-0CFE3900D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4AEB37-D554-4A2E-AFE4-23DCC101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ABA63F-DA19-464B-918C-0E3FE7BD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E49CE0-F4C0-4347-A6CE-4225EE44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775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35F95-6331-40F0-9142-2E5ED2F6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23EE75-66AF-49B8-9553-90B457925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6F2A10-1FC2-4A1B-B1F0-616474B7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FD13E9-8C16-438A-9AB5-6A696FFF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4524C1-229E-4B87-AF70-1AEADDEA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400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E3FDE-1516-413E-B026-5AF87239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2DEBDD-0A78-4449-BB63-47E649552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B70F86-D31F-4EFB-9619-50CD4475A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D62701-A046-4F5C-ABAB-888CEBC7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304CE7-ED9F-45B3-8F45-D953E4B35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4F0722-B8A6-4EEF-8609-9B93BB73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388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7DD5A-9147-48D8-90AB-E1A739FC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51E6CA-F27F-414D-B78C-6DD9DFFCC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4F62C6-14A1-4D9A-A992-22222A967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89F6EF-25DF-4B00-96F7-0419E861B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4A8D19C-7919-4B3C-9680-C368E5220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6D60BA7-C8D5-490D-A93F-4310A86F2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54EAF5D-D731-4A0A-9F7F-FFF9D632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4554B7E-B106-4D74-B981-2224FABF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434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E027E-C645-40A3-9570-6FA097A1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CB38A3-9341-481A-9C0D-E65EA55A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475112-0B64-47B4-BC25-3F3DA4EFB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F2D1CC-33D7-40E4-9779-CD28BA8F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256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123A79B-0004-4CDF-B5A7-14F35FB2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FB87D5A-789F-4046-B481-0851741C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27EF84-2DD4-43A3-85E9-D26C8DD6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382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1F6AB-FB2E-45BA-909B-719EFB87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43D4B2-AC02-40EE-BD52-70D2BDA93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9B75BC-03D8-4549-AE52-48AAFC6A2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8714F3-A157-4B19-A225-151527AE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51E62B-123F-4A0C-8761-1A2C95FB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43960A-F939-4FBA-8827-D845CA820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113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07114-F679-43A8-B9BC-7B868358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EDA1907-1A73-4640-8375-2876AC987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D4A2A0-B5D5-46A2-9730-904B97100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3F2A84-51A5-4C41-949D-24252089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30386E-E365-493F-A580-98EB5C88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166083-9F76-4D41-B44E-3DEAC6FC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04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AC22E22-54C6-4123-83B8-C40CC7E3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7254CC-2F53-49EC-A142-80D2F279B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1BF9E1-D182-44A9-8AC9-F6B030762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5C7D4-773E-4A3A-B9DD-2EEDB2881D70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2DBC48-6B36-44D8-BA8C-2657DE7ED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F9906D-B7C0-4BAC-A59C-FB6485931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26B15-8EB5-423F-99F5-F9D0BEB6CDC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904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203B2-827E-478F-9FD3-ADFE8CBA67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122FD-818E-49C1-B15E-E05C0137EB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BC875B-DCD4-4861-BDA3-90518C89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3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C3006-7608-492A-9457-B5B69091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251931-88E0-49EB-B9A7-1552D174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4ABA57-C187-4251-9E7C-08F0BEA7C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87606A2-B582-4698-8EA0-4DF5D7E29929}"/>
              </a:ext>
            </a:extLst>
          </p:cNvPr>
          <p:cNvSpPr txBox="1"/>
          <p:nvPr/>
        </p:nvSpPr>
        <p:spPr>
          <a:xfrm>
            <a:off x="8328365" y="1569542"/>
            <a:ext cx="319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Se puede querer enviar un </a:t>
            </a:r>
            <a:r>
              <a:rPr lang="es-419" dirty="0" err="1"/>
              <a:t>html</a:t>
            </a:r>
            <a:r>
              <a:rPr lang="es-419" dirty="0"/>
              <a:t>, o un </a:t>
            </a:r>
            <a:r>
              <a:rPr lang="es-419" dirty="0" err="1"/>
              <a:t>css</a:t>
            </a:r>
            <a:r>
              <a:rPr lang="es-419" dirty="0"/>
              <a:t>, en formato texto.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801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4DE0A-DF34-4DB1-8863-12E8EC91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A16594-B556-417A-B0E7-E7249327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282CF6-9979-4EB3-B678-80B49292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9FA748B-D75D-4A3E-A1C9-2489B9905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80" t="32926" r="8781" b="57907"/>
          <a:stretch/>
        </p:blipFill>
        <p:spPr>
          <a:xfrm>
            <a:off x="8415291" y="1825625"/>
            <a:ext cx="2938509" cy="6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3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103E1-0532-4619-BAAB-E6F4520F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0D3F8A-AB3B-4AC9-9F73-34B8DF35E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44948C-DE72-4619-ADCE-4D1A1E763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959CA7D-DA49-416C-A925-009FA809D335}"/>
              </a:ext>
            </a:extLst>
          </p:cNvPr>
          <p:cNvSpPr txBox="1"/>
          <p:nvPr/>
        </p:nvSpPr>
        <p:spPr>
          <a:xfrm>
            <a:off x="8328365" y="1569542"/>
            <a:ext cx="319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Para conocer la fecha </a:t>
            </a:r>
            <a:r>
              <a:rPr lang="es-419" dirty="0" err="1"/>
              <a:t>la´última</a:t>
            </a:r>
            <a:r>
              <a:rPr lang="es-419" dirty="0"/>
              <a:t> modificación en api </a:t>
            </a:r>
            <a:r>
              <a:rPr lang="es-419" dirty="0" err="1"/>
              <a:t>rest</a:t>
            </a:r>
            <a:r>
              <a:rPr lang="es-419" dirty="0"/>
              <a:t>.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A92438C-5EB8-4A67-8E21-7403FD101D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73" t="26621" r="14441" b="54692"/>
          <a:stretch/>
        </p:blipFill>
        <p:spPr>
          <a:xfrm>
            <a:off x="4003829" y="3654424"/>
            <a:ext cx="5850384" cy="128155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5CF4763-A344-4BAF-B54B-2D76B66FC7AF}"/>
              </a:ext>
            </a:extLst>
          </p:cNvPr>
          <p:cNvSpPr txBox="1"/>
          <p:nvPr/>
        </p:nvSpPr>
        <p:spPr>
          <a:xfrm>
            <a:off x="8301731" y="2528839"/>
            <a:ext cx="319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En vez de pedirlo por </a:t>
            </a:r>
            <a:r>
              <a:rPr lang="es-419" dirty="0" err="1"/>
              <a:t>get</a:t>
            </a:r>
            <a:r>
              <a:rPr lang="es-419" dirty="0"/>
              <a:t> lo pido por head.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1432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83CEF-8971-44B4-8DE6-44EDA6C3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https://restfulapi.net/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23FA54-8752-4023-8015-A345EB4B7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REST is an acronym for </a:t>
            </a:r>
            <a:r>
              <a:rPr lang="en-US" b="1" i="0" dirty="0" err="1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RE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presentational</a:t>
            </a: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 </a:t>
            </a:r>
            <a:r>
              <a:rPr lang="en-US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S</a:t>
            </a: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tate </a:t>
            </a:r>
            <a:r>
              <a:rPr lang="en-US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T</a:t>
            </a: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ransfer and an architectural style for </a:t>
            </a:r>
            <a:r>
              <a:rPr lang="en-US" b="1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distributed hypermedia systems</a:t>
            </a: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. 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42501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C7F2A-C556-40D6-AA77-C8AE93CA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789B3D-91ED-4399-B6A1-7B9BF3875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0F50E0-2645-4D48-98D3-30F826C0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0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4ABFD-79C2-4A85-BEC3-54E27A13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EBDCBE-B225-4E54-8FA6-81027EEFE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ACC3A1-DCE6-4728-A653-AA556DC7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47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94B9F-FFB4-405B-8336-D47444CA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E7112F-1AD3-4926-AFA7-7C46BE8B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F9C089-3466-4C74-AA01-25B09E33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19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460BF-5D12-4A0F-825B-EADEDD8F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A26E52-6635-433E-89F5-D5C64748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059BFE-8F18-4647-97E4-E73514CD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19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82564-C97C-4F34-8820-328217585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9F0DA-9776-4429-AA0A-7D7FA77EE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FEF1C7-D0C4-4C59-819E-6B8F6D354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12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AB160-CB6D-4297-81CB-9CD95F94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E823B3-D9BB-4F40-8FBF-D4690F6C8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84C732-B606-48DA-B326-32C08DCA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2C424-91C8-47E4-8823-A397999D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4AC72-C0A1-47D6-8AC3-91B030A8E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68281E-B3B2-4A3B-BC62-086BB5E8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77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E6B60-5618-423E-B5B1-6FB066A0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B6841-7301-4DFF-B1F9-18BCDCC02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EC7269-B0C5-49EC-BE13-D95393C4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56" y="912812"/>
            <a:ext cx="894644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42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4786BC-C67B-4916-AE3B-C12C5206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3A9950-910C-4022-98FE-389A54C42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71B1B8-10FD-433C-8594-B2ED7C502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4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AAB68-6D71-4609-941C-18E912B8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8BA0DE-49B3-48C5-A64D-D034F83B1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48ADD5-885E-41EA-BA83-FEA260AD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44FFD23-E6CB-458E-9203-6245AF137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03" t="33750" r="47344" b="52222"/>
          <a:stretch/>
        </p:blipFill>
        <p:spPr>
          <a:xfrm>
            <a:off x="9429750" y="3039269"/>
            <a:ext cx="2066926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76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D12A7-4C4B-4480-A358-5F943E45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B9C623-4CBF-4898-8043-C1A67EC1B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087927-3D7A-4783-8BBD-5E949284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04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1FF09-A60C-44F8-AD76-29423A31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36E26-02B9-4C29-A3F8-5B949C3DE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BC8F3D-A552-426C-8B47-6CC2AFD65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48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F98B8-EFB4-4BE5-97FF-21868B62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963440-1783-4DA3-B89F-75662C09E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7FBBEC-649F-47D2-B83A-3D23936E3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5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A74EF-E35A-4CBD-9119-569C4ECE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DADD83-ADCD-43EA-847E-1C05FB25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622BE9-6D39-4060-BE46-008D3B6C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5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D3F0E2-66D8-4EB3-A043-7FACD7EF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CDC201-F52D-4B53-8754-8AA325761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8DD9B-4122-4C94-948D-B7D21310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2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36A69-2A9F-475D-A4A3-340809D1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110C45-6AE6-42CB-BBC3-2FADD84B1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DAC662-6AC2-4FA3-B023-C7FEEBD8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D480F-7403-4B00-80F6-C20B3665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0454D6-5C7F-4A89-975B-DCE27891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7F3536-9426-4CAC-94E4-2AC286326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1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73907-C0FD-4A1A-ABE0-90437D53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29C25D-ADB1-4B92-8AD3-3EF76DF45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9D638E-711B-41B6-872D-63AABA5C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BD3136-6C9F-491A-8A92-7791D90C9489}"/>
              </a:ext>
            </a:extLst>
          </p:cNvPr>
          <p:cNvSpPr txBox="1"/>
          <p:nvPr/>
        </p:nvSpPr>
        <p:spPr>
          <a:xfrm>
            <a:off x="6978959" y="2334827"/>
            <a:ext cx="3195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El cliente recuerda ciertas cosas para quitarle ese peso al servidor.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6099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2AC9E-884D-418F-8E0F-5F718B1A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718D99-9C47-4A61-9479-02E4AC808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B27A75-33D5-4D5E-989B-6B63A93D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FC72863-8D5C-4AE4-B0E5-6E02C7A12232}"/>
              </a:ext>
            </a:extLst>
          </p:cNvPr>
          <p:cNvSpPr txBox="1"/>
          <p:nvPr/>
        </p:nvSpPr>
        <p:spPr>
          <a:xfrm>
            <a:off x="8328365" y="1569542"/>
            <a:ext cx="319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Cantidad de segundos que tendrá de vida ese caché.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199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C71F1-5EAB-40BB-9D39-605602C6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4C4E74-972E-496F-B75F-6B47F9D4F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2E39DA-CF70-49D0-B95E-D683BD88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148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83</Words>
  <Application>Microsoft Office PowerPoint</Application>
  <PresentationFormat>Panorámica</PresentationFormat>
  <Paragraphs>7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Poppins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https://restfulapi.net/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2</cp:revision>
  <dcterms:created xsi:type="dcterms:W3CDTF">2021-10-25T03:36:16Z</dcterms:created>
  <dcterms:modified xsi:type="dcterms:W3CDTF">2021-10-26T01:06:47Z</dcterms:modified>
</cp:coreProperties>
</file>